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8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Bebas" panose="020B0600000101010101"/>
      <p:regular r:id="rId38"/>
    </p:embeddedFont>
    <p:embeddedFont>
      <p:font typeface="나눔스퀘어 Light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e Seol Cho" initials="ASC" lastIdx="4" clrIdx="0">
    <p:extLst>
      <p:ext uri="{19B8F6BF-5375-455C-9EA6-DF929625EA0E}">
        <p15:presenceInfo xmlns:p15="http://schemas.microsoft.com/office/powerpoint/2012/main" userId="Ae Seol C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404040"/>
    <a:srgbClr val="9C0C11"/>
    <a:srgbClr val="2D3841"/>
    <a:srgbClr val="1B2023"/>
    <a:srgbClr val="2C363F"/>
    <a:srgbClr val="19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6238" autoAdjust="0"/>
  </p:normalViewPr>
  <p:slideViewPr>
    <p:cSldViewPr snapToGrid="0">
      <p:cViewPr>
        <p:scale>
          <a:sx n="75" d="100"/>
          <a:sy n="75" d="100"/>
        </p:scale>
        <p:origin x="475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6:25:09.650" idx="3">
    <p:pos x="10" y="10"/>
    <p:text>입력필드 더 입력스럽게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7:03:35.156" idx="4">
    <p:pos x="7456" y="4132"/>
    <p:text>회원정보 보기 버튼,. 수정탈퇴는 거기로 뺵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7:03:35.156" idx="4">
    <p:pos x="7456" y="4132"/>
    <p:text>회원정보 보기 버튼,. 수정탈퇴는 거기로 뺵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6:25:09.650" idx="3">
    <p:pos x="10" y="10"/>
    <p:text>입력필드 더 입력스럽게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6:25:09.650" idx="3">
    <p:pos x="10" y="10"/>
    <p:text>입력필드 더 입력스럽게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6:24:23.449" idx="1">
    <p:pos x="7613" y="3758"/>
    <p:text>이벤트 상세보기 추가</p:text>
    <p:extLst>
      <p:ext uri="{C676402C-5697-4E1C-873F-D02D1690AC5C}">
        <p15:threadingInfo xmlns:p15="http://schemas.microsoft.com/office/powerpoint/2012/main" timeZoneBias="-540"/>
      </p:ext>
    </p:extLst>
  </p:cm>
  <p:cm authorId="1" dt="2021-01-04T06:24:32.627" idx="2">
    <p:pos x="10" y="10"/>
    <p:text>진행중, 진행끝난이벤트 표시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6:24:23.449" idx="1">
    <p:pos x="7613" y="3758"/>
    <p:text>이벤트 상세보기 추가</p:text>
    <p:extLst>
      <p:ext uri="{C676402C-5697-4E1C-873F-D02D1690AC5C}">
        <p15:threadingInfo xmlns:p15="http://schemas.microsoft.com/office/powerpoint/2012/main" timeZoneBias="-540"/>
      </p:ext>
    </p:extLst>
  </p:cm>
  <p:cm authorId="1" dt="2021-01-04T06:24:32.627" idx="2">
    <p:pos x="10" y="10"/>
    <p:text>진행중, 진행끝난이벤트 표시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6:24:23.449" idx="1">
    <p:pos x="7613" y="3758"/>
    <p:text>이벤트 상세보기 추가</p:text>
    <p:extLst>
      <p:ext uri="{C676402C-5697-4E1C-873F-D02D1690AC5C}">
        <p15:threadingInfo xmlns:p15="http://schemas.microsoft.com/office/powerpoint/2012/main" timeZoneBias="-540"/>
      </p:ext>
    </p:extLst>
  </p:cm>
  <p:cm authorId="1" dt="2021-01-04T06:24:32.627" idx="2">
    <p:pos x="10" y="10"/>
    <p:text>진행중, 진행끝난이벤트 표시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7:03:35.156" idx="4">
    <p:pos x="7456" y="4132"/>
    <p:text>회원정보 보기 버튼,. 수정탈퇴는 거기로 뺵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7:03:35.156" idx="4">
    <p:pos x="7456" y="4132"/>
    <p:text>회원정보 보기 버튼,. 수정탈퇴는 거기로 뺵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4T07:03:35.156" idx="4">
    <p:pos x="7456" y="4132"/>
    <p:text>회원정보 보기 버튼,. 수정탈퇴는 거기로 뺵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8E798-C127-40D6-A33C-E3788EECDB09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9F06B-888C-4CF1-885D-8AB9C4CE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0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133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8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6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8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1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4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12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9F06B-888C-4CF1-885D-8AB9C4CEFD9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6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8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4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27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9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3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2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8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rgbClr val="1B202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42BA1-16CD-4C67-8953-7BC9FF3033F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255E6-D32B-444E-B97C-CD7358773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2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9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0327"/>
            <a:ext cx="10058400" cy="26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Notice Page (3)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C-BOA-001-003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Notice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글등록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21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6724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672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 새 글 입력필드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672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목록보기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672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글 등록 벗튼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11768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45503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 새 글 쓰기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공지사항을 등록할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1788528"/>
            <a:ext cx="8277226" cy="4744607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2585175" y="310543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85175" y="563063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03160" y="576997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Page (1)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C-BOA-002-001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686800" y="1211404"/>
          <a:ext cx="3162298" cy="53239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125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12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질문글 찾기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12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질문글 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412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글쓰기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412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 페이지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759625"/>
                  </a:ext>
                </a:extLst>
              </a:tr>
              <a:tr h="7220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53900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질문글 페이지</a:t>
                      </a:r>
                      <a:r>
                        <a:rPr lang="ko-KR" altLang="en-US" sz="1600" baseline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회원과 관리자 모두 글쓰기 버튼을 통해 새 글을 쓸 수 있으며 제목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내용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제목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+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내용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작성자로 검색이 가능하며 글을 클릭하면 상세글을 볼 수 있다</a:t>
                      </a:r>
                      <a:endParaRPr lang="en-US" altLang="ko-KR" sz="1600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6" y="1797642"/>
            <a:ext cx="8284010" cy="473774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585174" y="290127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84775" y="335503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527422" y="290127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96365" y="576524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Page (2)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C-BOA-002-002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상세페이지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441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352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761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상세글의 글번호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제목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작성자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작성일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조회수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35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목록보기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761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글쓴이에게만 노출되는 수정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삭제버튼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7617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10750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질문게시판 상세보기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질문게시판의 상세보기는 회원과 관리자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모두 가능하다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글등록시 첨부한 이미지를 볼 수 있으모ㅕ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글의 수정과 삭제버튼은 글쓴이에게만 노출된다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8" y="1808908"/>
            <a:ext cx="8326526" cy="477286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6752" y="316901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596753" y="571509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917302" y="604391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Page (3)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C-BOA-002-002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댓글페이지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263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028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댓글 수 표시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7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댓글 작성자에게만 노출되는 삭제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수정버튼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새 댓글 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7050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47912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질문게시판 상세보기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질문게시판의 상세보기 하단에는 글에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달린 댓글을 볼 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로그인을 한 이용자는 누구다 댓글을 입력할 수 있으며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댓글을 쓴 글쓴이에게만 수정과 삭제버튼이 노출된다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1769478"/>
            <a:ext cx="8275048" cy="474335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739877" y="319759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301603" y="422919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773927" y="575816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Page (4)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C-BOA-002-003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QnA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작성 페이지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01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648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813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질문글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입력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64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목록보기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813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글 등록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8135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931035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질문게시판 글쓰기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질문게시판의 글쓰기 페이지는 서머노트를 이용해 질문하고싶은 게임화면의 이미지를 쉽게 첨부할수있게 한다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8" y="1802182"/>
            <a:ext cx="8277227" cy="474460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940981" y="279754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62306" y="604391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55477" y="609272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Store Page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C-BOA-003-001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Store 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10"/>
          <a:ext cx="3162298" cy="5467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3437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이미지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이름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가격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설명 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343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회원의 포인트 표시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343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구매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536932"/>
                  </a:ext>
                </a:extLst>
              </a:tr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구매버튼 클릭 시 구매확인 팝업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973229"/>
                  </a:ext>
                </a:extLst>
              </a:tr>
              <a:tr h="343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상점 페이지이동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217596"/>
                  </a:ext>
                </a:extLst>
              </a:tr>
              <a:tr h="6015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08383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구매 페이지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아이템의 특징과 가격을 확인할 수 있으며 남은 포인트를 확인할수 있으며 구매버튼을</a:t>
                      </a:r>
                      <a:r>
                        <a:rPr lang="ko-KR" altLang="en-US" sz="14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클릭하여 </a:t>
                      </a: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구매를 할 수 있다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관리자에게만 노출되는 추가버튼으로 새로운 아이템을 등록할 수 있다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7" y="1812716"/>
            <a:ext cx="8263607" cy="47368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5" y="3998213"/>
            <a:ext cx="225677" cy="3658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173920" y="2021588"/>
            <a:ext cx="2184134" cy="1003141"/>
          </a:xfrm>
          <a:prstGeom prst="roundRect">
            <a:avLst>
              <a:gd name="adj" fmla="val 6702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115147" y="2117832"/>
            <a:ext cx="171310" cy="169166"/>
            <a:chOff x="2166239" y="-433444"/>
            <a:chExt cx="266737" cy="26339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169577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2166239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569520" y="2186789"/>
            <a:ext cx="1306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OTF Bold" panose="020B0600000101010101" pitchFamily="34" charset="-127"/>
              </a:rPr>
              <a:t>인형</a:t>
            </a:r>
            <a:r>
              <a:rPr lang="en-US" altLang="ko-KR" sz="1100" b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구매하시겠습니까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endParaRPr lang="ko-KR" altLang="en-US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50445" y="2676998"/>
            <a:ext cx="497979" cy="211757"/>
          </a:xfrm>
          <a:prstGeom prst="round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취소</a:t>
            </a:r>
            <a:endParaRPr lang="ko-KR" altLang="en-US" sz="90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63252" y="2676997"/>
            <a:ext cx="497979" cy="211757"/>
          </a:xfrm>
          <a:prstGeom prst="roundRect">
            <a:avLst/>
          </a:prstGeom>
          <a:solidFill>
            <a:srgbClr val="FFC000">
              <a:alpha val="91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구매</a:t>
            </a:r>
            <a:endParaRPr lang="ko-KR" altLang="en-US" sz="90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282743" y="3024729"/>
            <a:ext cx="2965244" cy="973485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2754191" y="288875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64718" y="386552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12968" y="576769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5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083299" y="200832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54142" y="2065958"/>
            <a:ext cx="1455933" cy="18237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포인트 </a:t>
            </a:r>
            <a:r>
              <a:rPr lang="en-US" altLang="ko-KR" sz="105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2000P</a:t>
            </a:r>
            <a:endParaRPr lang="ko-KR" altLang="en-US" sz="105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704783" y="196965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141546" y="5779434"/>
            <a:ext cx="734742" cy="195999"/>
          </a:xfrm>
          <a:prstGeom prst="roundRect">
            <a:avLst/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endParaRPr lang="ko-KR" altLang="en-US" sz="1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5722321" y="5210227"/>
            <a:ext cx="1419225" cy="363038"/>
          </a:xfrm>
          <a:prstGeom prst="wedgeRectCallout">
            <a:avLst>
              <a:gd name="adj1" fmla="val 40241"/>
              <a:gd name="adj2" fmla="val 93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관리자에게만 노출</a:t>
            </a:r>
            <a:endParaRPr lang="ko-KR" altLang="en-US" sz="105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6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Store Page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C-BOA-003-002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Store 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11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557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79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이미지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이름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가격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설명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입력필드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이미지 첨부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4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등록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536932"/>
                  </a:ext>
                </a:extLst>
              </a:tr>
              <a:tr h="7975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34892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등록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새로 등록하고자 하는 아이템을 등록페이지를 통해서 등록할 수 있으며 아이템을 대표하는 이미지를 첨부파일로 등록할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1778202"/>
            <a:ext cx="8277226" cy="4744607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3693991" y="335865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527482" y="5562387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527483" y="492875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Event Page(1)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C-BOA-004-001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Event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35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87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글쓰기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508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페이지 이동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8529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51192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진행중인 이벤트를 카드형식으로 볼 수 있으며 관리자에게만 노출되는 글쓰기 버튼으로 새로운 이벤트 추가가 가능하다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8" y="1821496"/>
            <a:ext cx="8257117" cy="473308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844120" y="3142467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77180" y="576769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05258" y="260783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Event Page(2)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C-BOA-004-002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Event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상세포기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35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87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내용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목록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508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관리자용 수정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삭제버튼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8529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51192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상세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진행중인 이벤트의 상세내용을 볼 수 있으며 관리자는 이벤트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내용을 수정하거나 지난 이벤트를 삭제할 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2" y="1787119"/>
            <a:ext cx="8303680" cy="475977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757856" y="309070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18518" y="562835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910699" y="562835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6306"/>
              </p:ext>
            </p:extLst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Event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Page(3)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C-BOA-004-003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Event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글등록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37179"/>
              </p:ext>
            </p:extLst>
          </p:nvPr>
        </p:nvGraphicFramePr>
        <p:xfrm>
          <a:off x="8686800" y="1211409"/>
          <a:ext cx="3162298" cy="5335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87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내용 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파일 첨부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508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등록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8529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51192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등록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새로운 이벤트 글을 등록할 수 있으며 이벤트를 대표하는 이미지를 첨부파일로 첨부할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785852"/>
            <a:ext cx="8305890" cy="4761038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618518" y="297894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07236" y="564399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367899" y="506955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9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Main Page (1)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C-MAI-000-001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Main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8"/>
          <a:ext cx="3162298" cy="52767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46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주 메뉴 선택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로그인 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회원가입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4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바로가기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4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 더보기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18960"/>
                  </a:ext>
                </a:extLst>
              </a:tr>
              <a:tr h="4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 바로가기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831760"/>
                  </a:ext>
                </a:extLst>
              </a:tr>
              <a:tr h="678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90680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메인페이지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좌측 상단 주 메뉴 선택버튼과</a:t>
                      </a:r>
                      <a:endParaRPr lang="en-US" altLang="ko-KR" sz="160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우측상단 로그인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회원가입</a:t>
                      </a:r>
                      <a:endParaRPr lang="en-US" altLang="ko-KR" sz="160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최신 이벤트정보와 최근 올라온 공지사항을 바로 확인할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1819249"/>
            <a:ext cx="8369300" cy="475270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17475" y="291410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475" y="576398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88535" y="211400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10079" y="383954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5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949417" y="323170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(1)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대기 페이지 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328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나가기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준비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채팅방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채팅 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18960"/>
                  </a:ext>
                </a:extLst>
              </a:tr>
              <a:tr h="5693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65290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대기 화면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메인페이지의 게임시작 버튼을 누르면 게임 화면 팝업이 생성된다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유저들은 게임 인원이 모두 차거나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(4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명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멤버들이 모두 준비상태가 될때까지 대기화면에서 대기하거나 채팅을 칠 수 있고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나가기 버튼을 통해 메인화면으로 돌아갈 수도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22284"/>
          <a:stretch/>
        </p:blipFill>
        <p:spPr>
          <a:xfrm>
            <a:off x="317500" y="1706708"/>
            <a:ext cx="8169275" cy="4208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410046"/>
            <a:ext cx="8196718" cy="356847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501095" y="437682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58305" y="290066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3458" y="437682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69024" y="569985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(2)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게임 진행 페이지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068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392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39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39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획득 알림창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39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인벤토리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687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81002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진행 중 화면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회원은 실시간 채팅으로 다른 회원들과 상의하며 게임을 진행 할 수 있으며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방 곳곳을 클릭하여  숨겨진 아이템을 획득하면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획득하였다는 알림창이 뜨고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아이템은 인벤토리로 들어간다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22284"/>
          <a:stretch/>
        </p:blipFill>
        <p:spPr>
          <a:xfrm>
            <a:off x="317500" y="1706708"/>
            <a:ext cx="8169275" cy="4208317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69024" y="887456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84" y="2391979"/>
            <a:ext cx="8254833" cy="3603224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455849" y="391491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97237" y="251840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75912" y="553710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(3)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진행 페이지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18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468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46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인벤토리 아이템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46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상세보기 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446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인벤토리 닫기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781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74960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진행 화면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획득 후 인벤토리에 들어간 아이템은 인벤토리를 열어서 다시 자세한 내용을 볼 수 있으며 게임 진행중 언제든 인벤토리창을 열고 닫으며 아이템을 열람할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22284"/>
          <a:stretch/>
        </p:blipFill>
        <p:spPr>
          <a:xfrm>
            <a:off x="317500" y="1706708"/>
            <a:ext cx="8169275" cy="4208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" y="2417908"/>
            <a:ext cx="8169275" cy="3556532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37495" y="527710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27705" y="4998427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11058" y="265188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(4)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진행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페이지 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10"/>
          <a:ext cx="3162298" cy="46804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683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978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입력 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8196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41402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진행 화면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방의 아이템을 모으다가 방을 나갈수있는 비밀번호가 생각나면 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,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문을 클릭해 비밀번호를 맞춰 다음방 혹은 최종 문으로 나갈 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2966" r="2017" b="30300"/>
          <a:stretch/>
        </p:blipFill>
        <p:spPr>
          <a:xfrm>
            <a:off x="317500" y="1706709"/>
            <a:ext cx="8169275" cy="37796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1" y="2365785"/>
            <a:ext cx="8230344" cy="339665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174195" y="309858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(5)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C-GAM-000-003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종료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페이지 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2581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26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총 걸린 시간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26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결과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26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사용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26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18960"/>
                  </a:ext>
                </a:extLst>
              </a:tr>
              <a:tr h="447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08288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종료 화면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게임이 종료되면 클리어 하는데 총 걸린시간이 표시되며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완료 포인트가 지급되는 결과페이지가 출력된다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사용버튼을 통해 가지고 있는 아이템을 적용할 수 있고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불량회원은 신고버튼을 이용해서 신고할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22284"/>
          <a:stretch/>
        </p:blipFill>
        <p:spPr>
          <a:xfrm>
            <a:off x="317500" y="1706708"/>
            <a:ext cx="8169275" cy="4208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376559"/>
            <a:ext cx="8176756" cy="356386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589758" y="250645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58569" y="278512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14158" y="357447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36169" y="527432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(6)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아이템 사용 페이지 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526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3696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749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보유한 아이템 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749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사용 확인 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13119"/>
                  </a:ext>
                </a:extLst>
              </a:tr>
              <a:tr h="5551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47971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아이템 사용 화면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회원은 게임 종료화면에서 아이템 사용 버튼을 이용해 보유한 아이템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목록을 볼 수 있으며 사용하고 싶은 아이템을 클릭하면 확인창이 출력된다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사용을 선택하면 아이템의 효과가 적용된다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en-US" altLang="ko-KR" sz="160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22284"/>
          <a:stretch/>
        </p:blipFill>
        <p:spPr>
          <a:xfrm>
            <a:off x="317500" y="1706708"/>
            <a:ext cx="8169275" cy="4208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" y="2420359"/>
            <a:ext cx="8169275" cy="356060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115305" y="3921987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73920" y="1858231"/>
            <a:ext cx="2184134" cy="1003141"/>
          </a:xfrm>
          <a:prstGeom prst="roundRect">
            <a:avLst>
              <a:gd name="adj" fmla="val 6702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115147" y="1954475"/>
            <a:ext cx="171310" cy="169166"/>
            <a:chOff x="2166239" y="-433444"/>
            <a:chExt cx="266737" cy="263399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169577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2166239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569520" y="2023432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 </a:t>
            </a:r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사용하시겠습니까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endParaRPr lang="ko-KR" altLang="en-US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450445" y="2513641"/>
            <a:ext cx="497979" cy="211757"/>
          </a:xfrm>
          <a:prstGeom prst="roundRect">
            <a:avLst/>
          </a:prstGeom>
          <a:solidFill>
            <a:schemeClr val="tx1">
              <a:lumMod val="65000"/>
              <a:lumOff val="35000"/>
              <a:alpha val="91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취소</a:t>
            </a:r>
            <a:endParaRPr lang="ko-KR" altLang="en-US" sz="90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63252" y="2513640"/>
            <a:ext cx="497979" cy="211757"/>
          </a:xfrm>
          <a:prstGeom prst="roundRect">
            <a:avLst/>
          </a:prstGeom>
          <a:solidFill>
            <a:srgbClr val="FFC000">
              <a:alpha val="91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</a:t>
            </a:r>
            <a:endParaRPr lang="ko-KR" altLang="en-US" sz="90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839419" y="2861373"/>
            <a:ext cx="1408568" cy="1883155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045199" y="171849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Page (7)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C-GAM-000-005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Game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신고 페이지 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025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3894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신고하고싶은 회원 선택창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신고사유 입력창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등록버튼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6815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78610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 화면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회원은 게임 중 불량한 행동을 한 회원을 신고할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신고하고 싶은 회원 선택창을 클릭하면 함께 게임 한 팀 멤버들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중에서 신고하고싶은 회원을 고를 수 있고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캡쳐한 이미지와 함께 신고사유를 등록할 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22284"/>
          <a:stretch/>
        </p:blipFill>
        <p:spPr>
          <a:xfrm>
            <a:off x="317500" y="1706708"/>
            <a:ext cx="8169275" cy="4208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379154"/>
            <a:ext cx="8170804" cy="35612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74820" y="309891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29437" y="499565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374819" y="360035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My Page (1)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C-MEM-001-001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My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0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11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포인트 현황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플레이 기록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보유한 아이템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회원정보 수정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18960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 탈퇴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738264"/>
                  </a:ext>
                </a:extLst>
              </a:tr>
              <a:tr h="719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11971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마이페이지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회원은 마이페이지에서 자신의 포인트 현황과 플레이 기록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보유한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아이템을 확인할 수 있으며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개인정보 수정과 탈퇴가 가능하다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1779003"/>
            <a:ext cx="8266642" cy="473854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29437" y="274523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493192" y="414827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50762" y="414827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14117" y="581317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4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57060" y="581317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5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8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My Page (2)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C-MEM-001-002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My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회원정보 수정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473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11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유효성 검사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회원정보 수정 입력필드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1233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수정버튼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719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11971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회원정보 수정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회원은 회원정보 수정을 통해 아이디를 제외한 자신의 정보를 수정할 수 있고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가입할 때와 마찬가지로 비밀번호를 포함한 모든 항목의 유효성 검사가 진행된다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1842295"/>
            <a:ext cx="8369300" cy="475270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333550" y="239155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0060" y="550261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71676" y="296645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My Page (3)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C-MEM-001-003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 탈퇴 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0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11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확인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1645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탈퇴버튼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719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11971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회원탈퇴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회원은 비밀번호 확인 후 </a:t>
                      </a:r>
                      <a:endParaRPr lang="en-US" altLang="ko-KR" sz="160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회원탈퇴를 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1829043"/>
            <a:ext cx="8315326" cy="472205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618222" y="255545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804624" y="482976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Main Page (2)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C-MAI-000-001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Main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8"/>
          <a:ext cx="3162298" cy="5263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079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679219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3785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37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시작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37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랭킹창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37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인기아이템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254360"/>
                  </a:ext>
                </a:extLst>
              </a:tr>
              <a:tr h="662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308662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테마별로 나뉘어져있는 게임을 선택하면 게임에 입장할 수 있고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아직 풀리지 않은 테마는 입장할수 없다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게임랭킹창에는 실시간으로 게임랭킹이 업데이트 되고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그 주에 많이 판매된 아이템은 금주의 핫 아이템에 소개되어 게임 전후로 유저들에게 아이템을 소개한다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8" y="1771931"/>
            <a:ext cx="8281357" cy="4702761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2987739" y="229676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23045" y="386281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09063" y="487630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관리자페이지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C-ADM-001-001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회원관리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목록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0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11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411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 전용 메뉴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1645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회원정보 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719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11971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관리 페이지 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관리자에게만 노출되는 관리자 페이지를 통해 회원관리를 할 수 있다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817097"/>
            <a:ext cx="8277225" cy="473386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17500" y="426348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52740" y="3088257"/>
            <a:ext cx="278675" cy="269016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0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11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2056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블랙 여부 선택창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719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11971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회원관리 상세페이지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다른 회원들에게 신고당한 횟수가 많은 회원을 블랙리스트에 추가할 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5" y="1817104"/>
            <a:ext cx="8288360" cy="474022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관리자페이지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C-ADM-001-002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회원관리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상세보기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7070648" y="425092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84675" y="5793366"/>
            <a:ext cx="734742" cy="195999"/>
          </a:xfrm>
          <a:prstGeom prst="roundRect">
            <a:avLst/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ko-KR" altLang="en-US" sz="1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4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관리자 페이지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C-ADM-002-001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신고 게시판 목록보기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686800" y="1211407"/>
          <a:ext cx="3162298" cy="5343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6291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1568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신고게시판 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11010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0447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신고게시판 페이지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회원들이 신고한 게시글들을 신고게시판에서 확인할 수 있다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0" y="1819836"/>
            <a:ext cx="8278835" cy="473478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757440" y="310361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686800" y="1211408"/>
          <a:ext cx="3162298" cy="5312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6279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201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신고게시판 상세글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10989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56989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신고게시판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상세글 페이지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: </a:t>
                      </a:r>
                    </a:p>
                    <a:p>
                      <a:pPr latinLnBrk="1"/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관리자는 신고게시판에 올라온 글들을 자세하게 확인할 수 있다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1779003"/>
            <a:ext cx="8277226" cy="4744607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관리자 페이지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C-ADM-002-002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신고 게시판 상세보기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2705682" y="304323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Join Page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C-MEM-000-001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Join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5"/>
          <a:ext cx="3162298" cy="5351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5307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인적사항 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유효성 검사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중복검사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확인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928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229989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회원가입 페이지 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이름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확인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</a:t>
                      </a:r>
                      <a:r>
                        <a:rPr lang="ko-KR" altLang="en-US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생년월일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핸드폰번호</a:t>
                      </a: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 E-mail </a:t>
                      </a:r>
                      <a:r>
                        <a:rPr lang="ko-KR" altLang="en-US" sz="14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을 입력하여 가입할 수 있으며 모든 항목은 정해진 정규식으로 유효성 검사를 실행하고 통과하거나 위반될경우 모두 입력창 아래의 라벨로 상태를 알 수 있다</a:t>
                      </a:r>
                      <a:r>
                        <a:rPr lang="en-US" altLang="ko-KR" sz="14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en-US" altLang="ko-KR" sz="140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763685"/>
            <a:ext cx="8169275" cy="4799390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5487099" y="289112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05625" y="235405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487098" y="5668788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Login Page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C-MEM-000-002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Login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686800" y="1211406"/>
          <a:ext cx="3162298" cy="5377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5251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91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디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</a:t>
                      </a:r>
                      <a:endParaRPr lang="en-US" altLang="ko-KR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525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로그인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607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찾기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9190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88187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로그인 페이지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회원의 로그인을 위한 페이지</a:t>
                      </a:r>
                      <a:endParaRPr lang="en-US" altLang="ko-KR" sz="160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찾기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버튼이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1" y="1892257"/>
            <a:ext cx="8285517" cy="469655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088955" y="376076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88955" y="461670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088955" y="507046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05482"/>
              </p:ext>
            </p:extLst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Find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 page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C-MEM-000-003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Find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 page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01336"/>
              </p:ext>
            </p:extLst>
          </p:nvPr>
        </p:nvGraphicFramePr>
        <p:xfrm>
          <a:off x="8686800" y="1211404"/>
          <a:ext cx="3162298" cy="5293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525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918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이름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이메일</a:t>
                      </a:r>
                      <a:endParaRPr lang="en-US" altLang="ko-KR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52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 찾기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52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 알림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37484"/>
                  </a:ext>
                </a:extLst>
              </a:tr>
              <a:tr h="918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88126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 찾기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아이디를 분실한 회원은 아이디 찾기 화면에서 가입 시 입력한 이름과 이메일을 입력하여 아이디의 일부를 볼 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en-US" altLang="ko-KR" sz="1600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874542"/>
            <a:ext cx="8169275" cy="4630661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228292" y="293429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03430" y="4272717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73920" y="2021588"/>
            <a:ext cx="2184134" cy="1003141"/>
          </a:xfrm>
          <a:prstGeom prst="roundRect">
            <a:avLst>
              <a:gd name="adj" fmla="val 6702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15147" y="2117832"/>
            <a:ext cx="171310" cy="169166"/>
            <a:chOff x="2166239" y="-433444"/>
            <a:chExt cx="266737" cy="263399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69577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2166239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569520" y="2186789"/>
            <a:ext cx="1279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회원님의 아이디는</a:t>
            </a:r>
            <a:endParaRPr lang="en-US" altLang="ko-KR" sz="110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ooo*****</a:t>
            </a:r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입니다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81998" y="2676998"/>
            <a:ext cx="497979" cy="211757"/>
          </a:xfrm>
          <a:prstGeom prst="roundRect">
            <a:avLst/>
          </a:prstGeom>
          <a:solidFill>
            <a:srgbClr val="FFC000">
              <a:alpha val="91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확인</a:t>
            </a:r>
            <a:endParaRPr lang="ko-KR" altLang="en-US" sz="90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3299" y="200832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51" y="4617274"/>
            <a:ext cx="225677" cy="36580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4661289" y="2950132"/>
            <a:ext cx="1512631" cy="1667145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1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30765"/>
              </p:ext>
            </p:extLst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2824936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114062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Find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Password page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C-MEM-000-004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Find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Password page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95648"/>
              </p:ext>
            </p:extLst>
          </p:nvPr>
        </p:nvGraphicFramePr>
        <p:xfrm>
          <a:off x="8686800" y="1211404"/>
          <a:ext cx="3162298" cy="5293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525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918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아이디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전화번호</a:t>
                      </a:r>
                      <a:endParaRPr lang="en-US" altLang="ko-KR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입력 필드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52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찾기 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52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이메일 전송 알림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창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37484"/>
                  </a:ext>
                </a:extLst>
              </a:tr>
              <a:tr h="918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88126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 찾기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비밀번호를 분실한 회원은 비밀번호 찾기 화면에서 가입 시 입력한 아이디와 전화번호를 입력하면 가입시 입력한 이메일 주소로 난수로 이루어진 임시비밀번호를 받아볼 수 있다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en-US" altLang="ko-KR" sz="1600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5" y="1856521"/>
            <a:ext cx="8180210" cy="4636860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228292" y="2934292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03430" y="4272717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73920" y="2021588"/>
            <a:ext cx="2184134" cy="1003141"/>
          </a:xfrm>
          <a:prstGeom prst="roundRect">
            <a:avLst>
              <a:gd name="adj" fmla="val 6702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15147" y="2117832"/>
            <a:ext cx="171310" cy="169166"/>
            <a:chOff x="2166239" y="-433444"/>
            <a:chExt cx="266737" cy="263399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69577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2166239" y="-433444"/>
              <a:ext cx="263399" cy="263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299541" y="2186789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회원님의 이메일로</a:t>
            </a:r>
            <a:endParaRPr lang="en-US" altLang="ko-KR" sz="110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임시비밀번호가 전송되었습니다</a:t>
            </a:r>
            <a:r>
              <a:rPr lang="en-US" altLang="ko-KR" sz="11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81998" y="2676998"/>
            <a:ext cx="497979" cy="211757"/>
          </a:xfrm>
          <a:prstGeom prst="roundRect">
            <a:avLst/>
          </a:prstGeom>
          <a:solidFill>
            <a:srgbClr val="FFC000">
              <a:alpha val="91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확인</a:t>
            </a:r>
            <a:endParaRPr lang="ko-KR" altLang="en-US" sz="90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3299" y="2008323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51" y="4617274"/>
            <a:ext cx="225677" cy="36580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4661289" y="2950132"/>
            <a:ext cx="1512631" cy="1667145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6538457" y="3078144"/>
            <a:ext cx="727531" cy="1904936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92" y="5106394"/>
            <a:ext cx="3090940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Notice Page (1)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C-BOA-001-001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Notice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4"/>
          <a:ext cx="3162298" cy="5222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6223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622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</a:t>
                      </a:r>
                      <a:r>
                        <a:rPr lang="en-US" altLang="ko-KR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목록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622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 글쓰기 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65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 페이지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10891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61657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</a:t>
                      </a: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페이지</a:t>
                      </a:r>
                      <a:r>
                        <a:rPr lang="ko-KR" altLang="en-US" sz="1600" baseline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aseline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관리자에게만 노출되는 글쓰기 버튼을 통해 공지사항을 등록할 수 있고 일반회원은 목록 열람 가능</a:t>
                      </a:r>
                      <a:endParaRPr lang="en-US" altLang="ko-KR" sz="1600" baseline="0" smtClean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9" y="1822877"/>
            <a:ext cx="8297885" cy="4745676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79380" y="3265469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17955" y="2492631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8230" y="5803894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7500" y="300566"/>
          <a:ext cx="11531598" cy="7357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21933">
                  <a:extLst>
                    <a:ext uri="{9D8B030D-6E8A-4147-A177-3AD203B41FA5}">
                      <a16:colId xmlns:a16="http://schemas.microsoft.com/office/drawing/2014/main" val="2025632944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552285556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3261739091"/>
                    </a:ext>
                  </a:extLst>
                </a:gridCol>
                <a:gridCol w="2616201">
                  <a:extLst>
                    <a:ext uri="{9D8B030D-6E8A-4147-A177-3AD203B41FA5}">
                      <a16:colId xmlns:a16="http://schemas.microsoft.com/office/drawing/2014/main" val="3565080998"/>
                    </a:ext>
                  </a:extLst>
                </a:gridCol>
                <a:gridCol w="1227665">
                  <a:extLst>
                    <a:ext uri="{9D8B030D-6E8A-4147-A177-3AD203B41FA5}">
                      <a16:colId xmlns:a16="http://schemas.microsoft.com/office/drawing/2014/main" val="4041257612"/>
                    </a:ext>
                  </a:extLst>
                </a:gridCol>
                <a:gridCol w="1921933">
                  <a:extLst>
                    <a:ext uri="{9D8B030D-6E8A-4147-A177-3AD203B41FA5}">
                      <a16:colId xmlns:a16="http://schemas.microsoft.com/office/drawing/2014/main" val="416901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Title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Notice Page (2)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C-BOA-001-002</a:t>
                      </a:r>
                      <a:endParaRPr lang="ko-KR" altLang="en-US" smtClean="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Date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2021.01.02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49324"/>
                  </a:ext>
                </a:extLst>
              </a:tr>
              <a:tr h="3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Notice 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Page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상세글</a:t>
                      </a:r>
                      <a:r>
                        <a:rPr lang="en-US" altLang="ko-KR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800" baseline="0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구성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58709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86800" y="1211409"/>
          <a:ext cx="3162298" cy="5301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028">
                  <a:extLst>
                    <a:ext uri="{9D8B030D-6E8A-4147-A177-3AD203B41FA5}">
                      <a16:colId xmlns:a16="http://schemas.microsoft.com/office/drawing/2014/main" val="3733362448"/>
                    </a:ext>
                  </a:extLst>
                </a:gridCol>
                <a:gridCol w="2593270">
                  <a:extLst>
                    <a:ext uri="{9D8B030D-6E8A-4147-A177-3AD203B41FA5}">
                      <a16:colId xmlns:a16="http://schemas.microsoft.com/office/drawing/2014/main" val="1125329427"/>
                    </a:ext>
                  </a:extLst>
                </a:gridCol>
              </a:tblGrid>
              <a:tr h="4648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Detail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7361"/>
                  </a:ext>
                </a:extLst>
              </a:tr>
              <a:tr h="813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상세글의 글번호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제목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작성자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작성일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조회수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245141"/>
                  </a:ext>
                </a:extLst>
              </a:tr>
              <a:tr h="464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목록보기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75484"/>
                  </a:ext>
                </a:extLst>
              </a:tr>
              <a:tr h="813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관리자용 공지 수정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삭제버튼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791991"/>
                  </a:ext>
                </a:extLst>
              </a:tr>
              <a:tr h="8135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Screen</a:t>
                      </a:r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Detail</a:t>
                      </a:r>
                    </a:p>
                    <a:p>
                      <a:pPr algn="ctr" latinLnBrk="1"/>
                      <a:r>
                        <a:rPr lang="en-US" altLang="ko-KR" baseline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Description</a:t>
                      </a:r>
                      <a:endParaRPr lang="ko-KR" altLang="en-US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586"/>
                  </a:ext>
                </a:extLst>
              </a:tr>
              <a:tr h="1931035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공지사항 상세보기 페이지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공지글의 상세보기는 모두 가능하지만 수정과 삭제버튼은 관리자에게만 노출된다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9683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3414" r="2606" b="3657"/>
          <a:stretch/>
        </p:blipFill>
        <p:spPr>
          <a:xfrm>
            <a:off x="317500" y="1211408"/>
            <a:ext cx="8169275" cy="5263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1774297"/>
            <a:ext cx="8266642" cy="473854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2860675" y="2953030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1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85175" y="5630635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Bebas" pitchFamily="2" charset="0"/>
              </a:rPr>
              <a:t>2</a:t>
            </a:r>
            <a:endParaRPr lang="ko-KR" altLang="en-US" sz="1600" b="1">
              <a:latin typeface="Bebas" pitchFamily="2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45935" y="6045946"/>
            <a:ext cx="278675" cy="278675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latin typeface="Bebas" pitchFamily="2" charset="0"/>
              </a:rPr>
              <a:t>3</a:t>
            </a:r>
            <a:endParaRPr lang="ko-KR" altLang="en-US" sz="1600" b="1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6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1927</Words>
  <Application>Microsoft Office PowerPoint</Application>
  <PresentationFormat>와이드스크린</PresentationFormat>
  <Paragraphs>736</Paragraphs>
  <Slides>33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맑은 고딕</vt:lpstr>
      <vt:lpstr>Bebas</vt:lpstr>
      <vt:lpstr>Arial</vt:lpstr>
      <vt:lpstr>나눔스퀘어 Light</vt:lpstr>
      <vt:lpstr>나눔스퀘어 Bold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93</cp:revision>
  <dcterms:created xsi:type="dcterms:W3CDTF">2021-01-02T11:13:25Z</dcterms:created>
  <dcterms:modified xsi:type="dcterms:W3CDTF">2021-02-07T09:24:27Z</dcterms:modified>
</cp:coreProperties>
</file>